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14" y="5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20D74-B6CA-44D2-BF49-A9480C3B41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AF971-D021-42CE-876D-3E8093013C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AD715-220E-4473-8ED1-858DBCA83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082E8-CA4C-4A57-988D-C695D2F89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AAF3-4584-4CD8-BAF7-7FB5DEC9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20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B63D5-A520-43C0-A13C-ED65A42E4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D7457E-3C17-4E69-994D-6A48172088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8DD1-FF1B-48DF-8DCC-4B039781D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D56F6-2F1E-44B5-AC5F-655AA26A2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FBFBE-6459-489B-B904-DA2B94C74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66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C3A5C4-AC35-490B-8BA8-20952DE44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C87839-BCDC-40F9-9D87-1AA0B6C11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F0FA9-992E-4E46-8517-F0BE028EF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F074A-5385-4B7B-A8AF-F12F12F83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906D0-7010-4B80-971D-D6129BD55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41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957BC-05A9-4281-9351-50BC1B5A8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212C7-7E77-41ED-87FB-5C6947321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35644-4D92-475F-B252-6B9389713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BC7FB-607F-47A8-8B48-1EC0A003B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D86CA-C7D4-4259-B66F-8236218EE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57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2B50F-A5FC-4A99-ADEE-AE9D248B8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C25DF-3766-4A58-9F8F-8671F31E6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375D2-4D12-4078-86DC-CBAC8D088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0217A-CFE4-44B9-A14A-0586788FC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89790-BBA0-4D92-8C50-698B7654C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87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03DF-0E99-4127-83F5-47E0176F1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1327C-7E6D-4D8B-A46B-4E58D57AB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CC22B-F743-4DC3-A351-265D129AEB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82C0E-155C-4FA1-B4B4-90D599AA9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ADF34-5638-456F-A3E9-B0F67CDE3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77B92-2578-4B9E-B17E-A79C13E51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66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47C32-80F3-4A9B-A4B8-D8A55AF40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FFA8E-A7A3-46A5-8C9F-B48982AF4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4D595-5479-4D0E-8C8D-F6984DA60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9266D9-337E-498C-A181-C58FF72D7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DF705A-C4CE-4DC7-ACB0-3815C9E72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18097F-6AFA-4918-AF9E-9281DC7A3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81413-E975-40E3-9522-D2690028C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A92816-53F9-4978-897F-BF1C9F33B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44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B6CBF-576E-4362-9CE3-FA15735AB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649A2-0D52-4365-AE64-758B6CBCE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6DA701-824E-4732-9810-F4BC69585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16C9E9-EFB5-4095-97DE-D3E9A26B7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131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AD2277-A969-4230-B001-3FA9077CF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6C346A-685B-4380-831F-FF1189115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2879A-645F-414F-BD24-E63B5864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03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E89BA-30DA-4697-BB40-02C588151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0CA1C-6CC2-4C9D-9E91-21683CC21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DAE3CA-025D-499F-9C35-CB945C7AA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E3483-B933-4691-BE7B-2F3CA28BF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99D2D-C4C8-4F0A-AC90-601B2CC06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E4500-4EDA-4D09-8581-E77B7E7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744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F3353-1B83-4885-8436-6A5BFF9A9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EBF93-98D6-41E4-912D-35AFF444D8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4B858-AFD5-4998-9AA3-92A3007FF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76D289-5747-462E-B1AB-ECA11C60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6E71CE-EF2F-4A08-90EB-3C79AAF89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56DB48-D871-482C-B2C4-1E0DAC31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60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7CC566-DA80-4E3A-87F9-33564C6C8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DE282-6209-405B-94AF-DB1EA8E59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E683E-9F63-473C-9A56-2A7D947B28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31D94-3E27-4D62-A58B-1D9E0C5D39F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52A14-D60A-476F-B1CF-646F63DEC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EB5A0-E2B9-4DB1-8078-6A46404D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66D6-C44B-467C-8E93-6EECEFA28F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447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7ED9CEA-8B9D-42C5-A92C-50FF6758B851}"/>
              </a:ext>
            </a:extLst>
          </p:cNvPr>
          <p:cNvGrpSpPr/>
          <p:nvPr/>
        </p:nvGrpSpPr>
        <p:grpSpPr>
          <a:xfrm>
            <a:off x="524974" y="1132877"/>
            <a:ext cx="11142052" cy="4296456"/>
            <a:chOff x="367392" y="928688"/>
            <a:chExt cx="11142052" cy="429645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9625D29-099B-46BF-8976-ACED21E3E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7392" y="928688"/>
              <a:ext cx="5728608" cy="429645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84E5511-8BB3-41A0-ADC8-7EED45466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80837" y="928688"/>
              <a:ext cx="5728607" cy="4296456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94CB4DF-C6F8-47CA-9FB4-34492612DD90}"/>
                </a:ext>
              </a:extLst>
            </p:cNvPr>
            <p:cNvSpPr txBox="1"/>
            <p:nvPr/>
          </p:nvSpPr>
          <p:spPr>
            <a:xfrm>
              <a:off x="1086339" y="1223104"/>
              <a:ext cx="6643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(a)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DDF81B8-72FB-4FFD-B769-24FE1A21C6C1}"/>
                </a:ext>
              </a:extLst>
            </p:cNvPr>
            <p:cNvSpPr txBox="1"/>
            <p:nvPr/>
          </p:nvSpPr>
          <p:spPr>
            <a:xfrm>
              <a:off x="6482793" y="1223104"/>
              <a:ext cx="6643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9357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5C67A42-E3CF-4A18-B589-90805E3598F9}"/>
              </a:ext>
            </a:extLst>
          </p:cNvPr>
          <p:cNvGrpSpPr/>
          <p:nvPr/>
        </p:nvGrpSpPr>
        <p:grpSpPr>
          <a:xfrm>
            <a:off x="4001541" y="2048714"/>
            <a:ext cx="4394374" cy="2404088"/>
            <a:chOff x="851941" y="727914"/>
            <a:chExt cx="4394374" cy="2404088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36FA10F1-3F57-481B-B57F-DF586107183A}"/>
                </a:ext>
              </a:extLst>
            </p:cNvPr>
            <p:cNvGrpSpPr/>
            <p:nvPr/>
          </p:nvGrpSpPr>
          <p:grpSpPr>
            <a:xfrm>
              <a:off x="851941" y="727914"/>
              <a:ext cx="4285042" cy="2404088"/>
              <a:chOff x="881761" y="1180730"/>
              <a:chExt cx="4285042" cy="240408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33948A7-FA6F-4B53-9D93-4B6B35E44BAF}"/>
                  </a:ext>
                </a:extLst>
              </p:cNvPr>
              <p:cNvGrpSpPr/>
              <p:nvPr/>
            </p:nvGrpSpPr>
            <p:grpSpPr>
              <a:xfrm>
                <a:off x="881761" y="1180730"/>
                <a:ext cx="4285042" cy="2404088"/>
                <a:chOff x="1998124" y="1464816"/>
                <a:chExt cx="4285042" cy="2404088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202A2703-F31B-4E21-8A69-0B093C856EFC}"/>
                    </a:ext>
                  </a:extLst>
                </p:cNvPr>
                <p:cNvGrpSpPr/>
                <p:nvPr/>
              </p:nvGrpSpPr>
              <p:grpSpPr>
                <a:xfrm>
                  <a:off x="2911876" y="1793288"/>
                  <a:ext cx="2510411" cy="1331651"/>
                  <a:chOff x="2246050" y="1597979"/>
                  <a:chExt cx="2510411" cy="1331651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BA7A85E3-C43B-4AF7-B67A-7919AE5C9378}"/>
                      </a:ext>
                    </a:extLst>
                  </p:cNvPr>
                  <p:cNvGrpSpPr/>
                  <p:nvPr/>
                </p:nvGrpSpPr>
                <p:grpSpPr>
                  <a:xfrm>
                    <a:off x="2246050" y="1597979"/>
                    <a:ext cx="2510411" cy="1331651"/>
                    <a:chOff x="2645545" y="1633489"/>
                    <a:chExt cx="2510411" cy="1331651"/>
                  </a:xfrm>
                </p:grpSpPr>
                <p:grpSp>
                  <p:nvGrpSpPr>
                    <p:cNvPr id="28" name="Group 27">
                      <a:extLst>
                        <a:ext uri="{FF2B5EF4-FFF2-40B4-BE49-F238E27FC236}">
                          <a16:creationId xmlns:a16="http://schemas.microsoft.com/office/drawing/2014/main" id="{7EE5DAAB-E097-4AC6-9D8B-3456F1ECEB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45545" y="1633489"/>
                      <a:ext cx="2510411" cy="1331651"/>
                      <a:chOff x="2645545" y="1633489"/>
                      <a:chExt cx="2510411" cy="1331651"/>
                    </a:xfrm>
                  </p:grpSpPr>
                  <p:grpSp>
                    <p:nvGrpSpPr>
                      <p:cNvPr id="24" name="Group 23">
                        <a:extLst>
                          <a:ext uri="{FF2B5EF4-FFF2-40B4-BE49-F238E27FC236}">
                            <a16:creationId xmlns:a16="http://schemas.microsoft.com/office/drawing/2014/main" id="{EDAC1CA3-1983-469C-BA07-99ECD3FF59E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45545" y="1633489"/>
                        <a:ext cx="2237173" cy="1242876"/>
                        <a:chOff x="2787588" y="878887"/>
                        <a:chExt cx="2237173" cy="1242876"/>
                      </a:xfrm>
                    </p:grpSpPr>
                    <p:cxnSp>
                      <p:nvCxnSpPr>
                        <p:cNvPr id="3" name="Straight Connector 2">
                          <a:extLst>
                            <a:ext uri="{FF2B5EF4-FFF2-40B4-BE49-F238E27FC236}">
                              <a16:creationId xmlns:a16="http://schemas.microsoft.com/office/drawing/2014/main" id="{B6B085B0-2276-4A19-B418-DC807947B5B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>
                          <a:off x="2787588" y="1766656"/>
                          <a:ext cx="2237173" cy="0"/>
                        </a:xfrm>
                        <a:prstGeom prst="line">
                          <a:avLst/>
                        </a:prstGeom>
                        <a:ln w="38100">
                          <a:solidFill>
                            <a:srgbClr val="002060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4" name="Straight Connector 3">
                          <a:extLst>
                            <a:ext uri="{FF2B5EF4-FFF2-40B4-BE49-F238E27FC236}">
                              <a16:creationId xmlns:a16="http://schemas.microsoft.com/office/drawing/2014/main" id="{25A71D2B-D75B-46CF-8F16-CFF11A622F8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>
                          <a:off x="2787588" y="2121762"/>
                          <a:ext cx="2237173" cy="0"/>
                        </a:xfrm>
                        <a:prstGeom prst="line">
                          <a:avLst/>
                        </a:prstGeom>
                        <a:ln w="38100">
                          <a:solidFill>
                            <a:srgbClr val="002060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6" name="Straight Arrow Connector 5">
                          <a:extLst>
                            <a:ext uri="{FF2B5EF4-FFF2-40B4-BE49-F238E27FC236}">
                              <a16:creationId xmlns:a16="http://schemas.microsoft.com/office/drawing/2014/main" id="{F1022BAD-DB2B-4124-BAD2-BBF4954553B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2947387" y="878887"/>
                          <a:ext cx="736846" cy="887769"/>
                        </a:xfrm>
                        <a:prstGeom prst="straightConnector1">
                          <a:avLst/>
                        </a:prstGeom>
                        <a:ln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7" name="Straight Arrow Connector 6">
                          <a:extLst>
                            <a:ext uri="{FF2B5EF4-FFF2-40B4-BE49-F238E27FC236}">
                              <a16:creationId xmlns:a16="http://schemas.microsoft.com/office/drawing/2014/main" id="{6DF0DFC3-C733-48FD-9E5A-1DA7BDD18BE8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V="1">
                          <a:off x="3684233" y="878888"/>
                          <a:ext cx="870010" cy="865576"/>
                        </a:xfrm>
                        <a:prstGeom prst="straightConnector1">
                          <a:avLst/>
                        </a:prstGeom>
                        <a:ln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8" name="Straight Arrow Connector 17">
                          <a:extLst>
                            <a:ext uri="{FF2B5EF4-FFF2-40B4-BE49-F238E27FC236}">
                              <a16:creationId xmlns:a16="http://schemas.microsoft.com/office/drawing/2014/main" id="{4ABC9E9F-B1D2-4299-AE20-587740C112FA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2787588" y="1233992"/>
                          <a:ext cx="896645" cy="887769"/>
                        </a:xfrm>
                        <a:prstGeom prst="straightConnector1">
                          <a:avLst/>
                        </a:prstGeom>
                        <a:ln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9" name="Straight Arrow Connector 18">
                          <a:extLst>
                            <a:ext uri="{FF2B5EF4-FFF2-40B4-BE49-F238E27FC236}">
                              <a16:creationId xmlns:a16="http://schemas.microsoft.com/office/drawing/2014/main" id="{CBBA9510-0D09-431B-9F1A-84210F4284AE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 flipV="1">
                          <a:off x="3684233" y="1233991"/>
                          <a:ext cx="901082" cy="887772"/>
                        </a:xfrm>
                        <a:prstGeom prst="straightConnector1">
                          <a:avLst/>
                        </a:prstGeom>
                        <a:ln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25" name="Arrow: Down 24">
                        <a:extLst>
                          <a:ext uri="{FF2B5EF4-FFF2-40B4-BE49-F238E27FC236}">
                            <a16:creationId xmlns:a16="http://schemas.microsoft.com/office/drawing/2014/main" id="{AFC1828F-CA40-4975-8035-8126C263C406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5022791" y="2077372"/>
                        <a:ext cx="133165" cy="887768"/>
                      </a:xfrm>
                      <a:prstGeom prst="downArrow">
                        <a:avLst/>
                      </a:prstGeom>
                      <a:solidFill>
                        <a:srgbClr val="00B0F0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11E525EA-98B7-48DC-916D-8D44DB87158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554241" y="2507031"/>
                      <a:ext cx="27964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dirty="0"/>
                        <a:t>d</a:t>
                      </a:r>
                      <a:endParaRPr lang="en-US" dirty="0"/>
                    </a:p>
                  </p:txBody>
                </p:sp>
              </p:grp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C668572F-460D-4FD1-A8FF-0660E9304A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765395" y="2281562"/>
                    <a:ext cx="205295" cy="19883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Straight Connector 36">
                    <a:extLst>
                      <a:ext uri="{FF2B5EF4-FFF2-40B4-BE49-F238E27FC236}">
                        <a16:creationId xmlns:a16="http://schemas.microsoft.com/office/drawing/2014/main" id="{A3B241E1-4018-4B75-8F92-329B1109503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347992" y="2272684"/>
                    <a:ext cx="163127" cy="203733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FA796A31-7B51-4DFE-BF6D-770A98EB6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35154" y="1464816"/>
                  <a:ext cx="0" cy="189982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Arc 51">
                  <a:extLst>
                    <a:ext uri="{FF2B5EF4-FFF2-40B4-BE49-F238E27FC236}">
                      <a16:creationId xmlns:a16="http://schemas.microsoft.com/office/drawing/2014/main" id="{FB614B5B-11A2-4B2B-913F-3B2081109B61}"/>
                    </a:ext>
                  </a:extLst>
                </p:cNvPr>
                <p:cNvSpPr/>
                <p:nvPr/>
              </p:nvSpPr>
              <p:spPr>
                <a:xfrm rot="20363190">
                  <a:off x="3651679" y="2381040"/>
                  <a:ext cx="216944" cy="233881"/>
                </a:xfrm>
                <a:prstGeom prst="arc">
                  <a:avLst>
                    <a:gd name="adj1" fmla="val 12661646"/>
                    <a:gd name="adj2" fmla="val 19983214"/>
                  </a:avLst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3" name="TextBox 52">
                      <a:extLst>
                        <a:ext uri="{FF2B5EF4-FFF2-40B4-BE49-F238E27FC236}">
                          <a16:creationId xmlns:a16="http://schemas.microsoft.com/office/drawing/2014/main" id="{6A3E109E-DE66-4550-818B-860C9AC0E15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11748" y="2083283"/>
                      <a:ext cx="901082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3" name="TextBox 52">
                      <a:extLst>
                        <a:ext uri="{FF2B5EF4-FFF2-40B4-BE49-F238E27FC236}">
                          <a16:creationId xmlns:a16="http://schemas.microsoft.com/office/drawing/2014/main" id="{6A3E109E-DE66-4550-818B-860C9AC0E15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211748" y="2083283"/>
                      <a:ext cx="901082" cy="307777"/>
                    </a:xfrm>
                    <a:prstGeom prst="rect">
                      <a:avLst/>
                    </a:prstGeom>
                    <a:blipFill>
                      <a:blip r:embed="rId2"/>
                      <a:stretch>
                        <a:fillRect b="-588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57400375-2DFF-4703-966C-6C7375439134}"/>
                    </a:ext>
                  </a:extLst>
                </p:cNvPr>
                <p:cNvSpPr txBox="1"/>
                <p:nvPr/>
              </p:nvSpPr>
              <p:spPr>
                <a:xfrm>
                  <a:off x="4309369" y="3118337"/>
                  <a:ext cx="197379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Plasma turbulence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73EAABD9-CF58-457E-90B8-B16DB813AE0B}"/>
                    </a:ext>
                  </a:extLst>
                </p:cNvPr>
                <p:cNvSpPr txBox="1"/>
                <p:nvPr/>
              </p:nvSpPr>
              <p:spPr>
                <a:xfrm>
                  <a:off x="2169747" y="1509456"/>
                  <a:ext cx="23303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Incident wave 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334C89FA-4C25-446D-8645-B929037B352E}"/>
                    </a:ext>
                  </a:extLst>
                </p:cNvPr>
                <p:cNvSpPr txBox="1"/>
                <p:nvPr/>
              </p:nvSpPr>
              <p:spPr>
                <a:xfrm>
                  <a:off x="4595670" y="1512728"/>
                  <a:ext cx="168748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Scattering wave </a:t>
                  </a:r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57" name="TextBox 56">
                      <a:extLst>
                        <a:ext uri="{FF2B5EF4-FFF2-40B4-BE49-F238E27FC236}">
                          <a16:creationId xmlns:a16="http://schemas.microsoft.com/office/drawing/2014/main" id="{28FA29D5-293A-4301-9471-FAE6939F1B0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998124" y="3499572"/>
                      <a:ext cx="2041036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=2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𝑑𝑠𝑖𝑛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57" name="TextBox 56">
                      <a:extLst>
                        <a:ext uri="{FF2B5EF4-FFF2-40B4-BE49-F238E27FC236}">
                          <a16:creationId xmlns:a16="http://schemas.microsoft.com/office/drawing/2014/main" id="{28FA29D5-293A-4301-9471-FAE6939F1B0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998124" y="3499572"/>
                      <a:ext cx="2041036" cy="369332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0" name="TextBox 59">
                      <a:extLst>
                        <a:ext uri="{FF2B5EF4-FFF2-40B4-BE49-F238E27FC236}">
                          <a16:creationId xmlns:a16="http://schemas.microsoft.com/office/drawing/2014/main" id="{58DBC213-EFB2-473B-B0FC-D973D4B82B7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82878" y="3499571"/>
                      <a:ext cx="2041036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=2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oMath>
                        </m:oMathPara>
                      </a14:m>
                      <a:endParaRPr lang="en-US" dirty="0"/>
                    </a:p>
                  </p:txBody>
                </p:sp>
              </mc:Choice>
              <mc:Fallback xmlns="">
                <p:sp>
                  <p:nvSpPr>
                    <p:cNvPr id="60" name="TextBox 59">
                      <a:extLst>
                        <a:ext uri="{FF2B5EF4-FFF2-40B4-BE49-F238E27FC236}">
                          <a16:creationId xmlns:a16="http://schemas.microsoft.com/office/drawing/2014/main" id="{58DBC213-EFB2-473B-B0FC-D973D4B82B7F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882878" y="3499571"/>
                      <a:ext cx="2041036" cy="369332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59" name="Arrow: Right 58">
                <a:extLst>
                  <a:ext uri="{FF2B5EF4-FFF2-40B4-BE49-F238E27FC236}">
                    <a16:creationId xmlns:a16="http://schemas.microsoft.com/office/drawing/2014/main" id="{2A0FF789-BCFC-44AB-85DF-4B44E56ED2DD}"/>
                  </a:ext>
                </a:extLst>
              </p:cNvPr>
              <p:cNvSpPr/>
              <p:nvPr/>
            </p:nvSpPr>
            <p:spPr>
              <a:xfrm>
                <a:off x="2621136" y="3294477"/>
                <a:ext cx="439446" cy="193595"/>
              </a:xfrm>
              <a:prstGeom prst="rightArrow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23142587-5212-40D7-83D8-146C93E78EC5}"/>
                    </a:ext>
                  </a:extLst>
                </p:cNvPr>
                <p:cNvSpPr txBox="1"/>
                <p:nvPr/>
              </p:nvSpPr>
              <p:spPr>
                <a:xfrm>
                  <a:off x="4081621" y="1602355"/>
                  <a:ext cx="1164694" cy="6127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23142587-5212-40D7-83D8-146C93E78EC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81621" y="1602355"/>
                  <a:ext cx="1164694" cy="6127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760316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AEACE346-160A-4855-80E9-92584B5F1716}"/>
              </a:ext>
            </a:extLst>
          </p:cNvPr>
          <p:cNvGrpSpPr/>
          <p:nvPr/>
        </p:nvGrpSpPr>
        <p:grpSpPr>
          <a:xfrm>
            <a:off x="3937043" y="833404"/>
            <a:ext cx="4103566" cy="5471421"/>
            <a:chOff x="898279" y="445477"/>
            <a:chExt cx="4103566" cy="547142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2F2C462-C60B-4229-AAED-F7F6082DA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8279" y="445477"/>
              <a:ext cx="4103566" cy="5471421"/>
            </a:xfrm>
            <a:prstGeom prst="rect">
              <a:avLst/>
            </a:prstGeom>
          </p:spPr>
        </p:pic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C2DD34E9-12E2-44D5-9BEC-51C48DA8E455}"/>
                </a:ext>
              </a:extLst>
            </p:cNvPr>
            <p:cNvSpPr/>
            <p:nvPr/>
          </p:nvSpPr>
          <p:spPr>
            <a:xfrm rot="20653962">
              <a:off x="4048368" y="1906953"/>
              <a:ext cx="179754" cy="1023815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Arrow: Down 3">
              <a:extLst>
                <a:ext uri="{FF2B5EF4-FFF2-40B4-BE49-F238E27FC236}">
                  <a16:creationId xmlns:a16="http://schemas.microsoft.com/office/drawing/2014/main" id="{F434B678-A9DF-4DA3-96BC-E3D61C248621}"/>
                </a:ext>
              </a:extLst>
            </p:cNvPr>
            <p:cNvSpPr/>
            <p:nvPr/>
          </p:nvSpPr>
          <p:spPr>
            <a:xfrm rot="5400000">
              <a:off x="3546162" y="2506761"/>
              <a:ext cx="179754" cy="1023815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Arrow: Down 4">
              <a:extLst>
                <a:ext uri="{FF2B5EF4-FFF2-40B4-BE49-F238E27FC236}">
                  <a16:creationId xmlns:a16="http://schemas.microsoft.com/office/drawing/2014/main" id="{8D07B696-71A7-4C15-8A26-D85D9E0CB409}"/>
                </a:ext>
              </a:extLst>
            </p:cNvPr>
            <p:cNvSpPr/>
            <p:nvPr/>
          </p:nvSpPr>
          <p:spPr>
            <a:xfrm rot="10561544">
              <a:off x="2076964" y="1543221"/>
              <a:ext cx="149435" cy="1261216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row: Down 5">
              <a:extLst>
                <a:ext uri="{FF2B5EF4-FFF2-40B4-BE49-F238E27FC236}">
                  <a16:creationId xmlns:a16="http://schemas.microsoft.com/office/drawing/2014/main" id="{07AFE2B3-DE47-48EB-80ED-4D7D98495009}"/>
                </a:ext>
              </a:extLst>
            </p:cNvPr>
            <p:cNvSpPr/>
            <p:nvPr/>
          </p:nvSpPr>
          <p:spPr>
            <a:xfrm rot="10569171">
              <a:off x="2004351" y="1071791"/>
              <a:ext cx="138776" cy="261776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rrow: Down 6">
              <a:extLst>
                <a:ext uri="{FF2B5EF4-FFF2-40B4-BE49-F238E27FC236}">
                  <a16:creationId xmlns:a16="http://schemas.microsoft.com/office/drawing/2014/main" id="{6F8C9DB2-2923-4C6A-8034-8DCA53288F29}"/>
                </a:ext>
              </a:extLst>
            </p:cNvPr>
            <p:cNvSpPr/>
            <p:nvPr/>
          </p:nvSpPr>
          <p:spPr>
            <a:xfrm rot="20913956">
              <a:off x="2313090" y="1636591"/>
              <a:ext cx="139747" cy="1863495"/>
            </a:xfrm>
            <a:prstGeom prst="downArrow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Arrow: Down 7">
              <a:extLst>
                <a:ext uri="{FF2B5EF4-FFF2-40B4-BE49-F238E27FC236}">
                  <a16:creationId xmlns:a16="http://schemas.microsoft.com/office/drawing/2014/main" id="{311B4AD4-F7E0-45BE-AE08-7C53157B94AF}"/>
                </a:ext>
              </a:extLst>
            </p:cNvPr>
            <p:cNvSpPr/>
            <p:nvPr/>
          </p:nvSpPr>
          <p:spPr>
            <a:xfrm rot="5400000">
              <a:off x="2465007" y="2724083"/>
              <a:ext cx="154442" cy="563864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80495F1-64EF-4762-AD7C-7B3C3893F3E8}"/>
                </a:ext>
              </a:extLst>
            </p:cNvPr>
            <p:cNvSpPr txBox="1"/>
            <p:nvPr/>
          </p:nvSpPr>
          <p:spPr>
            <a:xfrm>
              <a:off x="1712500" y="3102598"/>
              <a:ext cx="661134" cy="307777"/>
            </a:xfrm>
            <a:prstGeom prst="rect">
              <a:avLst/>
            </a:prstGeom>
            <a:solidFill>
              <a:srgbClr val="00B0F0">
                <a:alpha val="44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mirror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C70B410-7794-4B6A-B385-66DE77451303}"/>
                </a:ext>
              </a:extLst>
            </p:cNvPr>
            <p:cNvSpPr txBox="1"/>
            <p:nvPr/>
          </p:nvSpPr>
          <p:spPr>
            <a:xfrm>
              <a:off x="2486293" y="3102600"/>
              <a:ext cx="994920" cy="307777"/>
            </a:xfrm>
            <a:prstGeom prst="rect">
              <a:avLst/>
            </a:prstGeom>
            <a:solidFill>
              <a:schemeClr val="accent2">
                <a:alpha val="44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Focus lens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F0682F-9B4E-4C01-BF51-198B84989ACF}"/>
                </a:ext>
              </a:extLst>
            </p:cNvPr>
            <p:cNvSpPr txBox="1"/>
            <p:nvPr/>
          </p:nvSpPr>
          <p:spPr>
            <a:xfrm>
              <a:off x="4128428" y="3102599"/>
              <a:ext cx="661134" cy="307777"/>
            </a:xfrm>
            <a:prstGeom prst="rect">
              <a:avLst/>
            </a:prstGeom>
            <a:solidFill>
              <a:srgbClr val="00B0F0">
                <a:alpha val="44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mirror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F543B9-25BC-4703-8B67-F78F2D076038}"/>
                </a:ext>
              </a:extLst>
            </p:cNvPr>
            <p:cNvSpPr txBox="1"/>
            <p:nvPr/>
          </p:nvSpPr>
          <p:spPr>
            <a:xfrm>
              <a:off x="2225660" y="1298765"/>
              <a:ext cx="1197000" cy="307777"/>
            </a:xfrm>
            <a:prstGeom prst="rect">
              <a:avLst/>
            </a:prstGeom>
            <a:solidFill>
              <a:srgbClr val="002060">
                <a:alpha val="44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Beam Splitter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C5B35A1-1094-4F42-874C-309BCBFC2359}"/>
                </a:ext>
              </a:extLst>
            </p:cNvPr>
            <p:cNvSpPr txBox="1"/>
            <p:nvPr/>
          </p:nvSpPr>
          <p:spPr>
            <a:xfrm>
              <a:off x="1950427" y="3903947"/>
              <a:ext cx="1335501" cy="307777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44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Power Monitor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93EF152-B290-47D9-BA76-D58699DD6FE9}"/>
                </a:ext>
              </a:extLst>
            </p:cNvPr>
            <p:cNvSpPr txBox="1"/>
            <p:nvPr/>
          </p:nvSpPr>
          <p:spPr>
            <a:xfrm>
              <a:off x="1482868" y="651304"/>
              <a:ext cx="1485583" cy="307777"/>
            </a:xfrm>
            <a:prstGeom prst="rect">
              <a:avLst/>
            </a:prstGeom>
            <a:solidFill>
              <a:schemeClr val="accent4">
                <a:lumMod val="50000"/>
                <a:alpha val="44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FIR input window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C90198-1807-4786-9349-503889876AEB}"/>
                </a:ext>
              </a:extLst>
            </p:cNvPr>
            <p:cNvSpPr txBox="1"/>
            <p:nvPr/>
          </p:nvSpPr>
          <p:spPr>
            <a:xfrm>
              <a:off x="3697331" y="838534"/>
              <a:ext cx="1197001" cy="738664"/>
            </a:xfrm>
            <a:prstGeom prst="rect">
              <a:avLst/>
            </a:prstGeom>
            <a:solidFill>
              <a:srgbClr val="7030A0">
                <a:alpha val="44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CO</a:t>
              </a:r>
              <a:r>
                <a:rPr lang="en-US" sz="1400" baseline="-25000" dirty="0">
                  <a:solidFill>
                    <a:schemeClr val="bg1"/>
                  </a:solidFill>
                </a:rPr>
                <a:t>2</a:t>
              </a:r>
              <a:r>
                <a:rPr lang="en-US" sz="1400" dirty="0">
                  <a:solidFill>
                    <a:schemeClr val="bg1"/>
                  </a:solidFill>
                </a:rPr>
                <a:t> laser output window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5912E36-BCE2-4B80-8BF8-C6FB1F126070}"/>
                </a:ext>
              </a:extLst>
            </p:cNvPr>
            <p:cNvSpPr txBox="1"/>
            <p:nvPr/>
          </p:nvSpPr>
          <p:spPr>
            <a:xfrm>
              <a:off x="3204066" y="488117"/>
              <a:ext cx="1485584" cy="307777"/>
            </a:xfrm>
            <a:prstGeom prst="rect">
              <a:avLst/>
            </a:prstGeom>
            <a:solidFill>
              <a:schemeClr val="accent6">
                <a:lumMod val="50000"/>
                <a:alpha val="44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CO</a:t>
              </a:r>
              <a:r>
                <a:rPr lang="en-US" sz="1400" baseline="-25000" dirty="0">
                  <a:solidFill>
                    <a:schemeClr val="bg1"/>
                  </a:solidFill>
                </a:rPr>
                <a:t>2</a:t>
              </a:r>
              <a:r>
                <a:rPr lang="en-US" sz="1400" dirty="0">
                  <a:solidFill>
                    <a:schemeClr val="bg1"/>
                  </a:solidFill>
                </a:rPr>
                <a:t> laser system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2CA5F7C-C62E-468D-82AC-CF1CA79B1E7A}"/>
                </a:ext>
              </a:extLst>
            </p:cNvPr>
            <p:cNvCxnSpPr/>
            <p:nvPr/>
          </p:nvCxnSpPr>
          <p:spPr>
            <a:xfrm flipH="1">
              <a:off x="3946858" y="1335708"/>
              <a:ext cx="123003" cy="369455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729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46</Words>
  <Application>Microsoft Office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等线</vt:lpstr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mmwave</dc:creator>
  <cp:lastModifiedBy>mmwave</cp:lastModifiedBy>
  <cp:revision>15</cp:revision>
  <dcterms:created xsi:type="dcterms:W3CDTF">2025-06-15T00:06:51Z</dcterms:created>
  <dcterms:modified xsi:type="dcterms:W3CDTF">2025-06-18T07:09:21Z</dcterms:modified>
</cp:coreProperties>
</file>

<file path=docProps/thumbnail.jpeg>
</file>